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096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2870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633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2079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13833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538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4958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47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55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943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110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01E23-FD62-4392-9065-AC94B165D2C9}" type="datetimeFigureOut">
              <a:rPr lang="es-ES_tradnl" smtClean="0"/>
              <a:t>06/12/2013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17E04-C4F4-452E-A321-C823965E910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1549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0" y="1700807"/>
            <a:ext cx="9169746" cy="338437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1" y="1721412"/>
            <a:ext cx="1167764" cy="15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017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llibertats</dc:creator>
  <cp:lastModifiedBy>llibertats</cp:lastModifiedBy>
  <cp:revision>1</cp:revision>
  <dcterms:created xsi:type="dcterms:W3CDTF">2013-12-06T13:26:51Z</dcterms:created>
  <dcterms:modified xsi:type="dcterms:W3CDTF">2013-12-06T13:31:51Z</dcterms:modified>
</cp:coreProperties>
</file>